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7" r:id="rId2"/>
    <p:sldId id="291" r:id="rId3"/>
    <p:sldId id="292" r:id="rId4"/>
    <p:sldId id="2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4" autoAdjust="0"/>
    <p:restoredTop sz="94660"/>
  </p:normalViewPr>
  <p:slideViewPr>
    <p:cSldViewPr>
      <p:cViewPr>
        <p:scale>
          <a:sx n="66" d="100"/>
          <a:sy n="66" d="100"/>
        </p:scale>
        <p:origin x="-154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906AE-E3CA-44C5-8982-AB17EAEABC33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415B7-78BE-4A74-941A-BDFB9135D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96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28700" y="0"/>
            <a:ext cx="78486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Me </a:t>
            </a:r>
            <a:r>
              <a:rPr lang="en-US" sz="3600" dirty="0" err="1" smtClean="0">
                <a:solidFill>
                  <a:srgbClr val="92D050"/>
                </a:solidFill>
              </a:rPr>
              <a:t>llamo</a:t>
            </a:r>
            <a:r>
              <a:rPr lang="en-US" sz="3600" dirty="0" smtClean="0">
                <a:solidFill>
                  <a:srgbClr val="92D050"/>
                </a:solidFill>
              </a:rPr>
              <a:t> ________	 	</a:t>
            </a:r>
            <a:r>
              <a:rPr lang="en-US" sz="3600" dirty="0" err="1" smtClean="0">
                <a:solidFill>
                  <a:srgbClr val="92D050"/>
                </a:solidFill>
              </a:rPr>
              <a:t>Clase</a:t>
            </a:r>
            <a:r>
              <a:rPr lang="en-US" sz="3600" dirty="0" smtClean="0">
                <a:solidFill>
                  <a:srgbClr val="92D050"/>
                </a:solidFill>
              </a:rPr>
              <a:t> 7il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</a:t>
            </a:r>
            <a:r>
              <a:rPr lang="en-US" sz="3600" dirty="0" err="1" smtClean="0">
                <a:solidFill>
                  <a:srgbClr val="92D050"/>
                </a:solidFill>
              </a:rPr>
              <a:t>fecha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err="1" smtClean="0">
                <a:solidFill>
                  <a:srgbClr val="92D050"/>
                </a:solidFill>
              </a:rPr>
              <a:t>es</a:t>
            </a:r>
            <a:r>
              <a:rPr lang="en-US" sz="3600" dirty="0" smtClean="0">
                <a:solidFill>
                  <a:srgbClr val="92D050"/>
                </a:solidFill>
              </a:rPr>
              <a:t> el 20 de mayo del 2013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8305800" cy="5410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b="1" dirty="0" smtClean="0">
                <a:solidFill>
                  <a:srgbClr val="FF0000"/>
                </a:solidFill>
              </a:rPr>
              <a:t> # 81: </a:t>
            </a:r>
            <a:r>
              <a:rPr lang="es-ES_tradnl" sz="2800" dirty="0" smtClean="0"/>
              <a:t>¿estudiaron durante el fin de semana?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Completa </a:t>
            </a:r>
            <a:r>
              <a:rPr lang="es-ES_tradnl" sz="2800" dirty="0"/>
              <a:t>con la forma correcta del verbo en el </a:t>
            </a:r>
            <a:r>
              <a:rPr lang="es-ES_tradnl" sz="2800" b="1" dirty="0"/>
              <a:t>pretérito</a:t>
            </a:r>
            <a:r>
              <a:rPr lang="es-ES_tradnl" sz="2800" dirty="0"/>
              <a:t>:</a:t>
            </a:r>
            <a:endParaRPr lang="es-ES_tradnl" sz="2800" b="1" dirty="0">
              <a:solidFill>
                <a:schemeClr val="accent1"/>
              </a:solidFill>
            </a:endParaRPr>
          </a:p>
          <a:p>
            <a:pPr marL="609600" indent="-609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s-ES" sz="2800" dirty="0"/>
              <a:t>Ayer nosotras ____________ en la piscina. (nadar)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s-ES" sz="2800" dirty="0"/>
              <a:t>El año pasado ellos ______________ un barco. (alquilar)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s-ES" sz="2800" dirty="0"/>
              <a:t>La semana pasada él ______________ en el agua. (esquiar)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s-ES" sz="2800" dirty="0"/>
              <a:t>Ayer por la mañana yo ______________ el sol. (tomar)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s-ES" sz="2800" dirty="0"/>
              <a:t>Ayer por la tarde tú ________________. (bucear)</a:t>
            </a:r>
            <a:endParaRPr lang="en-US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38521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6016" y="757091"/>
            <a:ext cx="12748816" cy="716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25495"/>
            <a:ext cx="9144000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Practica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I-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Rearrange the words to form sentences. Use the photographs to help you.</a:t>
            </a: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6872" y="-39914"/>
            <a:ext cx="14437472" cy="811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04800"/>
            <a:ext cx="9144000" cy="1508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Practica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II-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Complete with the correct verb form:</a:t>
            </a:r>
          </a:p>
          <a:p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11</a:t>
            </a:r>
            <a:r>
              <a:rPr lang="en-US" dirty="0" smtClean="0"/>
              <a:t> p. 126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12</a:t>
            </a:r>
            <a:r>
              <a:rPr lang="en-US" dirty="0" smtClean="0"/>
              <a:t> p. </a:t>
            </a:r>
            <a:r>
              <a:rPr lang="en-US" dirty="0" smtClean="0"/>
              <a:t>126</a:t>
            </a:r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Ejereicico</a:t>
            </a:r>
            <a:r>
              <a:rPr lang="en-US" u="sng" dirty="0" smtClean="0"/>
              <a:t> 13</a:t>
            </a:r>
            <a:r>
              <a:rPr lang="en-US" dirty="0" smtClean="0"/>
              <a:t> p. 127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28486" y="1524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81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2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704</TotalTime>
  <Words>135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Me llamo ________   Clase 7il la fecha es el 20 de mayo del 2013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44</cp:revision>
  <cp:lastPrinted>2013-05-20T13:18:25Z</cp:lastPrinted>
  <dcterms:created xsi:type="dcterms:W3CDTF">2013-05-13T13:36:11Z</dcterms:created>
  <dcterms:modified xsi:type="dcterms:W3CDTF">2013-05-20T16:42:40Z</dcterms:modified>
</cp:coreProperties>
</file>